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7" r:id="rId2"/>
    <p:sldId id="256" r:id="rId3"/>
    <p:sldId id="276" r:id="rId4"/>
    <p:sldId id="257" r:id="rId5"/>
    <p:sldId id="258" r:id="rId6"/>
    <p:sldId id="266" r:id="rId7"/>
    <p:sldId id="275" r:id="rId8"/>
    <p:sldId id="27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1762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AB4F8-EBE4-4D42-AC3F-1E0A1F104D11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A1CDB-2B64-48C4-BF18-280CBCEEB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3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A1CDB-2B64-48C4-BF18-280CBCEEBC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2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0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3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3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7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2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50405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/>
              <a:t>         以下为</a:t>
            </a:r>
            <a:r>
              <a:rPr lang="en-US" altLang="zh-CN" sz="2800" b="1" dirty="0"/>
              <a:t>2026</a:t>
            </a:r>
            <a:r>
              <a:rPr lang="zh-CN" altLang="en-US" sz="2800" b="1" dirty="0"/>
              <a:t>年光电学院研究生国奖答辩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的格式样本，请大家按此格式组织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内容，请勿修改报告格式，但个人可以自行设计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的背景、颜色和字体。答辩自述时间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val="2272439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2026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年光电学院研究生国家奖学金评审答辩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0200" y="2780928"/>
            <a:ext cx="384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答辩人：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  业：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XXXX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2026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年*月*日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0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851104" cy="1143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平均绩点：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科研成果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）录用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SCI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篇，发表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类论文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）授权实用新型专利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）研究生数学建模竞赛二等奖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毕业论文题目：基于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的检测系统研究</a:t>
            </a:r>
          </a:p>
        </p:txBody>
      </p:sp>
    </p:spTree>
    <p:extLst>
      <p:ext uri="{BB962C8B-B14F-4D97-AF65-F5344CB8AC3E}">
        <p14:creationId xmlns:p14="http://schemas.microsoft.com/office/powerpoint/2010/main" val="363521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426" y="188640"/>
            <a:ext cx="8229600" cy="736068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科研信息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109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科研论文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所有作者，论文题目，期刊名，年，卷，页码，期刊级别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7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38936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专利（发明专利</a:t>
            </a:r>
            <a:r>
              <a:rPr lang="zh-CN" altLang="en-US" sz="2800" b="1" dirty="0"/>
              <a:t>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7128792" cy="4999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作者（按授权书顺序列出）</a:t>
            </a:r>
            <a:r>
              <a:rPr lang="en-US" altLang="zh-CN" sz="2000" dirty="0"/>
              <a:t>. </a:t>
            </a:r>
            <a:r>
              <a:rPr lang="zh-CN" altLang="en-US" sz="2000" dirty="0"/>
              <a:t>专利名称</a:t>
            </a:r>
            <a:r>
              <a:rPr lang="zh-CN" altLang="zh-CN" sz="2000" dirty="0"/>
              <a:t>，</a:t>
            </a:r>
            <a:r>
              <a:rPr lang="zh-CN" altLang="en-US" sz="2000" dirty="0"/>
              <a:t>专利号，申请日期：****年**月**日，授权日期： ****年**月**日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74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竞赛获奖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2158" y="64413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参赛人员名单（按证书上的顺序），***年****比赛（竞赛全称），国家</a:t>
            </a:r>
            <a:r>
              <a:rPr lang="en-US" altLang="zh-CN" sz="2000" dirty="0"/>
              <a:t>/</a:t>
            </a:r>
            <a:r>
              <a:rPr lang="zh-CN" altLang="en-US" sz="2000" dirty="0"/>
              <a:t>省部级</a:t>
            </a:r>
            <a:r>
              <a:rPr lang="en-US" altLang="zh-CN" sz="2000" dirty="0"/>
              <a:t>/</a:t>
            </a:r>
            <a:r>
              <a:rPr lang="zh-CN" altLang="en-US" sz="2000" dirty="0"/>
              <a:t>校级，*等奖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4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55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080" y="19472"/>
            <a:ext cx="8229600" cy="2304256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代表性成果简介</a:t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仅限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篇，可以是论文，专利，获奖，限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24556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6021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1038</TotalTime>
  <Words>258</Words>
  <Application>Microsoft Office PowerPoint</Application>
  <PresentationFormat>全屏显示(4:3)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华文楷体</vt:lpstr>
      <vt:lpstr>隶书</vt:lpstr>
      <vt:lpstr>宋体</vt:lpstr>
      <vt:lpstr>Arial</vt:lpstr>
      <vt:lpstr>Calibri</vt:lpstr>
      <vt:lpstr>Times New Roman</vt:lpstr>
      <vt:lpstr>Office 主题​​</vt:lpstr>
      <vt:lpstr>         以下为2026年光电学院研究生国奖答辩PPT的格式样本，请大家按此格式组织PPT内容，请勿修改报告格式，但个人可以自行设计PPT的背景、颜色和字体。答辩自述时间5分钟。</vt:lpstr>
      <vt:lpstr>2026年光电学院研究生国家奖学金评审答辩</vt:lpstr>
      <vt:lpstr>一. 简介</vt:lpstr>
      <vt:lpstr>二. 科研信息</vt:lpstr>
      <vt:lpstr>2. 专利（发明专利）</vt:lpstr>
      <vt:lpstr>3. 竞赛获奖</vt:lpstr>
      <vt:lpstr>三. 代表性成果简介  仅限1篇，可以是论文，专利，获奖，限3页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</dc:creator>
  <cp:lastModifiedBy>悦 徐</cp:lastModifiedBy>
  <cp:revision>82</cp:revision>
  <dcterms:created xsi:type="dcterms:W3CDTF">2014-11-25T14:53:05Z</dcterms:created>
  <dcterms:modified xsi:type="dcterms:W3CDTF">2026-09-08T06:38:59Z</dcterms:modified>
</cp:coreProperties>
</file>